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800"/>
    <a:srgbClr val="ECF9E7"/>
    <a:srgbClr val="F5FC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FA9C84-9F9A-4654-A4CA-5711232EB1FA}" v="5" dt="2025-01-09T13:42:47.8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1950" y="8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otr Nowak" userId="75345af4-1d8d-4ee2-b5a4-04af79f1da52" providerId="ADAL" clId="{49FA9C84-9F9A-4654-A4CA-5711232EB1FA}"/>
    <pc:docChg chg="custSel modSld addMainMaster modMainMaster">
      <pc:chgData name="Piotr Nowak" userId="75345af4-1d8d-4ee2-b5a4-04af79f1da52" providerId="ADAL" clId="{49FA9C84-9F9A-4654-A4CA-5711232EB1FA}" dt="2025-01-09T13:43:28.341" v="33" actId="29295"/>
      <pc:docMkLst>
        <pc:docMk/>
      </pc:docMkLst>
      <pc:sldChg chg="delSp modSp mod">
        <pc:chgData name="Piotr Nowak" userId="75345af4-1d8d-4ee2-b5a4-04af79f1da52" providerId="ADAL" clId="{49FA9C84-9F9A-4654-A4CA-5711232EB1FA}" dt="2025-01-09T13:41:36.347" v="23" actId="6549"/>
        <pc:sldMkLst>
          <pc:docMk/>
          <pc:sldMk cId="1609455221" sldId="256"/>
        </pc:sldMkLst>
        <pc:spChg chg="mod">
          <ac:chgData name="Piotr Nowak" userId="75345af4-1d8d-4ee2-b5a4-04af79f1da52" providerId="ADAL" clId="{49FA9C84-9F9A-4654-A4CA-5711232EB1FA}" dt="2025-01-09T13:41:36.347" v="23" actId="6549"/>
          <ac:spMkLst>
            <pc:docMk/>
            <pc:sldMk cId="1609455221" sldId="256"/>
            <ac:spMk id="2" creationId="{FB9B69C0-FD2E-1E0F-5C5D-1BA1552BDA93}"/>
          </ac:spMkLst>
        </pc:spChg>
        <pc:spChg chg="del">
          <ac:chgData name="Piotr Nowak" userId="75345af4-1d8d-4ee2-b5a4-04af79f1da52" providerId="ADAL" clId="{49FA9C84-9F9A-4654-A4CA-5711232EB1FA}" dt="2025-01-09T13:41:25.115" v="22" actId="478"/>
          <ac:spMkLst>
            <pc:docMk/>
            <pc:sldMk cId="1609455221" sldId="256"/>
            <ac:spMk id="4" creationId="{54E012E3-C42D-A69C-F0EB-EF8E188C5C22}"/>
          </ac:spMkLst>
        </pc:spChg>
      </pc:sldChg>
      <pc:sldMasterChg chg="addSp delSp modSp mod modSldLayout">
        <pc:chgData name="Piotr Nowak" userId="75345af4-1d8d-4ee2-b5a4-04af79f1da52" providerId="ADAL" clId="{49FA9C84-9F9A-4654-A4CA-5711232EB1FA}" dt="2025-01-09T13:43:28.341" v="33" actId="29295"/>
        <pc:sldMasterMkLst>
          <pc:docMk/>
          <pc:sldMasterMk cId="1757673004" sldId="2147483648"/>
        </pc:sldMasterMkLst>
        <pc:spChg chg="add del mod">
          <ac:chgData name="Piotr Nowak" userId="75345af4-1d8d-4ee2-b5a4-04af79f1da52" providerId="ADAL" clId="{49FA9C84-9F9A-4654-A4CA-5711232EB1FA}" dt="2025-01-09T13:38:47.864" v="6" actId="478"/>
          <ac:spMkLst>
            <pc:docMk/>
            <pc:sldMasterMk cId="1757673004" sldId="2147483648"/>
            <ac:spMk id="10" creationId="{DDEE8D85-A4EF-00D9-7476-F59953A44FF5}"/>
          </ac:spMkLst>
        </pc:spChg>
        <pc:spChg chg="add mod">
          <ac:chgData name="Piotr Nowak" userId="75345af4-1d8d-4ee2-b5a4-04af79f1da52" providerId="ADAL" clId="{49FA9C84-9F9A-4654-A4CA-5711232EB1FA}" dt="2025-01-09T13:39:09.910" v="11" actId="1076"/>
          <ac:spMkLst>
            <pc:docMk/>
            <pc:sldMasterMk cId="1757673004" sldId="2147483648"/>
            <ac:spMk id="21" creationId="{BACC6F3E-99BB-DBEA-DDFA-8D74CAD087DB}"/>
          </ac:spMkLst>
        </pc:spChg>
        <pc:picChg chg="add mod">
          <ac:chgData name="Piotr Nowak" userId="75345af4-1d8d-4ee2-b5a4-04af79f1da52" providerId="ADAL" clId="{49FA9C84-9F9A-4654-A4CA-5711232EB1FA}" dt="2025-01-09T13:37:54.136" v="2"/>
          <ac:picMkLst>
            <pc:docMk/>
            <pc:sldMasterMk cId="1757673004" sldId="2147483648"/>
            <ac:picMk id="7" creationId="{E08026B5-FC29-DCC6-E32A-05A672F7A3F1}"/>
          </ac:picMkLst>
        </pc:picChg>
        <pc:picChg chg="add mod">
          <ac:chgData name="Piotr Nowak" userId="75345af4-1d8d-4ee2-b5a4-04af79f1da52" providerId="ADAL" clId="{49FA9C84-9F9A-4654-A4CA-5711232EB1FA}" dt="2025-01-09T13:37:54.136" v="2"/>
          <ac:picMkLst>
            <pc:docMk/>
            <pc:sldMasterMk cId="1757673004" sldId="2147483648"/>
            <ac:picMk id="8" creationId="{7FF8DBA7-2A9F-0454-FF9E-D26D496A95F1}"/>
          </ac:picMkLst>
        </pc:picChg>
        <pc:picChg chg="add mod">
          <ac:chgData name="Piotr Nowak" userId="75345af4-1d8d-4ee2-b5a4-04af79f1da52" providerId="ADAL" clId="{49FA9C84-9F9A-4654-A4CA-5711232EB1FA}" dt="2025-01-09T13:37:54.136" v="2"/>
          <ac:picMkLst>
            <pc:docMk/>
            <pc:sldMasterMk cId="1757673004" sldId="2147483648"/>
            <ac:picMk id="9" creationId="{E1B159BF-53A6-324C-0176-21AC2336B3B1}"/>
          </ac:picMkLst>
        </pc:picChg>
        <pc:picChg chg="add mod">
          <ac:chgData name="Piotr Nowak" userId="75345af4-1d8d-4ee2-b5a4-04af79f1da52" providerId="ADAL" clId="{49FA9C84-9F9A-4654-A4CA-5711232EB1FA}" dt="2025-01-09T13:43:28.341" v="33" actId="29295"/>
          <ac:picMkLst>
            <pc:docMk/>
            <pc:sldMasterMk cId="1757673004" sldId="2147483648"/>
            <ac:picMk id="12" creationId="{FB2BFF69-34F6-5DCE-7AC5-C22C4F4B03A2}"/>
          </ac:picMkLst>
        </pc:picChg>
        <pc:sldLayoutChg chg="delSp mod">
          <pc:chgData name="Piotr Nowak" userId="75345af4-1d8d-4ee2-b5a4-04af79f1da52" providerId="ADAL" clId="{49FA9C84-9F9A-4654-A4CA-5711232EB1FA}" dt="2025-01-09T13:39:17.216" v="12" actId="478"/>
          <pc:sldLayoutMkLst>
            <pc:docMk/>
            <pc:sldMasterMk cId="1757673004" sldId="2147483648"/>
            <pc:sldLayoutMk cId="2529185173" sldId="2147483649"/>
          </pc:sldLayoutMkLst>
          <pc:spChg chg="del">
            <ac:chgData name="Piotr Nowak" userId="75345af4-1d8d-4ee2-b5a4-04af79f1da52" providerId="ADAL" clId="{49FA9C84-9F9A-4654-A4CA-5711232EB1FA}" dt="2025-01-09T13:39:17.216" v="12" actId="478"/>
            <ac:spMkLst>
              <pc:docMk/>
              <pc:sldMasterMk cId="1757673004" sldId="2147483648"/>
              <pc:sldLayoutMk cId="2529185173" sldId="2147483649"/>
              <ac:spMk id="15" creationId="{78762E50-3DD2-A749-BBA4-E4A4CBC4015E}"/>
            </ac:spMkLst>
          </pc:spChg>
        </pc:sldLayoutChg>
        <pc:sldLayoutChg chg="delSp mod">
          <pc:chgData name="Piotr Nowak" userId="75345af4-1d8d-4ee2-b5a4-04af79f1da52" providerId="ADAL" clId="{49FA9C84-9F9A-4654-A4CA-5711232EB1FA}" dt="2025-01-09T13:39:47.940" v="13" actId="478"/>
          <pc:sldLayoutMkLst>
            <pc:docMk/>
            <pc:sldMasterMk cId="1757673004" sldId="2147483648"/>
            <pc:sldLayoutMk cId="3338771177" sldId="2147483650"/>
          </pc:sldLayoutMkLst>
          <pc:spChg chg="del">
            <ac:chgData name="Piotr Nowak" userId="75345af4-1d8d-4ee2-b5a4-04af79f1da52" providerId="ADAL" clId="{49FA9C84-9F9A-4654-A4CA-5711232EB1FA}" dt="2025-01-09T13:39:47.940" v="13" actId="478"/>
            <ac:spMkLst>
              <pc:docMk/>
              <pc:sldMasterMk cId="1757673004" sldId="2147483648"/>
              <pc:sldLayoutMk cId="3338771177" sldId="2147483650"/>
              <ac:spMk id="7" creationId="{DF4E1D74-BAAC-7B89-CC60-7D18F0B2DE1E}"/>
            </ac:spMkLst>
          </pc:spChg>
        </pc:sldLayoutChg>
        <pc:sldLayoutChg chg="delSp modSp mod">
          <pc:chgData name="Piotr Nowak" userId="75345af4-1d8d-4ee2-b5a4-04af79f1da52" providerId="ADAL" clId="{49FA9C84-9F9A-4654-A4CA-5711232EB1FA}" dt="2025-01-09T13:38:42.438" v="5" actId="21"/>
          <pc:sldLayoutMkLst>
            <pc:docMk/>
            <pc:sldMasterMk cId="1757673004" sldId="2147483648"/>
            <pc:sldLayoutMk cId="643034639" sldId="2147483651"/>
          </pc:sldLayoutMkLst>
          <pc:spChg chg="del mod">
            <ac:chgData name="Piotr Nowak" userId="75345af4-1d8d-4ee2-b5a4-04af79f1da52" providerId="ADAL" clId="{49FA9C84-9F9A-4654-A4CA-5711232EB1FA}" dt="2025-01-09T13:38:42.438" v="5" actId="21"/>
            <ac:spMkLst>
              <pc:docMk/>
              <pc:sldMasterMk cId="1757673004" sldId="2147483648"/>
              <pc:sldLayoutMk cId="643034639" sldId="2147483651"/>
              <ac:spMk id="21" creationId="{BACC6F3E-99BB-DBEA-DDFA-8D74CAD087DB}"/>
            </ac:spMkLst>
          </pc:spChg>
        </pc:sldLayoutChg>
        <pc:sldLayoutChg chg="delSp mod">
          <pc:chgData name="Piotr Nowak" userId="75345af4-1d8d-4ee2-b5a4-04af79f1da52" providerId="ADAL" clId="{49FA9C84-9F9A-4654-A4CA-5711232EB1FA}" dt="2025-01-09T13:40:35.465" v="14" actId="478"/>
          <pc:sldLayoutMkLst>
            <pc:docMk/>
            <pc:sldMasterMk cId="1757673004" sldId="2147483648"/>
            <pc:sldLayoutMk cId="430569520" sldId="2147483652"/>
          </pc:sldLayoutMkLst>
          <pc:spChg chg="del">
            <ac:chgData name="Piotr Nowak" userId="75345af4-1d8d-4ee2-b5a4-04af79f1da52" providerId="ADAL" clId="{49FA9C84-9F9A-4654-A4CA-5711232EB1FA}" dt="2025-01-09T13:40:35.465" v="14" actId="478"/>
            <ac:spMkLst>
              <pc:docMk/>
              <pc:sldMasterMk cId="1757673004" sldId="2147483648"/>
              <pc:sldLayoutMk cId="430569520" sldId="2147483652"/>
              <ac:spMk id="8" creationId="{9D8F2955-06CF-07F5-C78E-58B312538DDE}"/>
            </ac:spMkLst>
          </pc:spChg>
        </pc:sldLayoutChg>
        <pc:sldLayoutChg chg="delSp mod">
          <pc:chgData name="Piotr Nowak" userId="75345af4-1d8d-4ee2-b5a4-04af79f1da52" providerId="ADAL" clId="{49FA9C84-9F9A-4654-A4CA-5711232EB1FA}" dt="2025-01-09T13:40:37.737" v="15" actId="478"/>
          <pc:sldLayoutMkLst>
            <pc:docMk/>
            <pc:sldMasterMk cId="1757673004" sldId="2147483648"/>
            <pc:sldLayoutMk cId="836468730" sldId="2147483653"/>
          </pc:sldLayoutMkLst>
          <pc:spChg chg="del">
            <ac:chgData name="Piotr Nowak" userId="75345af4-1d8d-4ee2-b5a4-04af79f1da52" providerId="ADAL" clId="{49FA9C84-9F9A-4654-A4CA-5711232EB1FA}" dt="2025-01-09T13:40:37.737" v="15" actId="478"/>
            <ac:spMkLst>
              <pc:docMk/>
              <pc:sldMasterMk cId="1757673004" sldId="2147483648"/>
              <pc:sldLayoutMk cId="836468730" sldId="2147483653"/>
              <ac:spMk id="10" creationId="{77974106-6603-1EEC-9DD4-00A40A5028A0}"/>
            </ac:spMkLst>
          </pc:spChg>
        </pc:sldLayoutChg>
        <pc:sldLayoutChg chg="delSp mod">
          <pc:chgData name="Piotr Nowak" userId="75345af4-1d8d-4ee2-b5a4-04af79f1da52" providerId="ADAL" clId="{49FA9C84-9F9A-4654-A4CA-5711232EB1FA}" dt="2025-01-09T13:40:40.136" v="16" actId="478"/>
          <pc:sldLayoutMkLst>
            <pc:docMk/>
            <pc:sldMasterMk cId="1757673004" sldId="2147483648"/>
            <pc:sldLayoutMk cId="1010640235" sldId="2147483654"/>
          </pc:sldLayoutMkLst>
          <pc:spChg chg="del">
            <ac:chgData name="Piotr Nowak" userId="75345af4-1d8d-4ee2-b5a4-04af79f1da52" providerId="ADAL" clId="{49FA9C84-9F9A-4654-A4CA-5711232EB1FA}" dt="2025-01-09T13:40:40.136" v="16" actId="478"/>
            <ac:spMkLst>
              <pc:docMk/>
              <pc:sldMasterMk cId="1757673004" sldId="2147483648"/>
              <pc:sldLayoutMk cId="1010640235" sldId="2147483654"/>
              <ac:spMk id="6" creationId="{E2AE7CC5-D603-BDEA-FEA1-64410EA43B9F}"/>
            </ac:spMkLst>
          </pc:spChg>
        </pc:sldLayoutChg>
        <pc:sldLayoutChg chg="delSp mod">
          <pc:chgData name="Piotr Nowak" userId="75345af4-1d8d-4ee2-b5a4-04af79f1da52" providerId="ADAL" clId="{49FA9C84-9F9A-4654-A4CA-5711232EB1FA}" dt="2025-01-09T13:41:08.861" v="21" actId="478"/>
          <pc:sldLayoutMkLst>
            <pc:docMk/>
            <pc:sldMasterMk cId="1757673004" sldId="2147483648"/>
            <pc:sldLayoutMk cId="2844140465" sldId="2147483655"/>
          </pc:sldLayoutMkLst>
          <pc:spChg chg="del">
            <ac:chgData name="Piotr Nowak" userId="75345af4-1d8d-4ee2-b5a4-04af79f1da52" providerId="ADAL" clId="{49FA9C84-9F9A-4654-A4CA-5711232EB1FA}" dt="2025-01-09T13:41:08.861" v="21" actId="478"/>
            <ac:spMkLst>
              <pc:docMk/>
              <pc:sldMasterMk cId="1757673004" sldId="2147483648"/>
              <pc:sldLayoutMk cId="2844140465" sldId="2147483655"/>
              <ac:spMk id="5" creationId="{2C6A9D15-4243-0593-AAEB-17283CE8A3BD}"/>
            </ac:spMkLst>
          </pc:spChg>
        </pc:sldLayoutChg>
        <pc:sldLayoutChg chg="delSp mod">
          <pc:chgData name="Piotr Nowak" userId="75345af4-1d8d-4ee2-b5a4-04af79f1da52" providerId="ADAL" clId="{49FA9C84-9F9A-4654-A4CA-5711232EB1FA}" dt="2025-01-09T13:40:50.818" v="20" actId="478"/>
          <pc:sldLayoutMkLst>
            <pc:docMk/>
            <pc:sldMasterMk cId="1757673004" sldId="2147483648"/>
            <pc:sldLayoutMk cId="3424782515" sldId="2147483656"/>
          </pc:sldLayoutMkLst>
          <pc:spChg chg="del">
            <ac:chgData name="Piotr Nowak" userId="75345af4-1d8d-4ee2-b5a4-04af79f1da52" providerId="ADAL" clId="{49FA9C84-9F9A-4654-A4CA-5711232EB1FA}" dt="2025-01-09T13:40:50.818" v="20" actId="478"/>
            <ac:spMkLst>
              <pc:docMk/>
              <pc:sldMasterMk cId="1757673004" sldId="2147483648"/>
              <pc:sldLayoutMk cId="3424782515" sldId="2147483656"/>
              <ac:spMk id="8" creationId="{25C5982A-CA5D-32B4-1226-D5C0D8BC3B29}"/>
            </ac:spMkLst>
          </pc:spChg>
        </pc:sldLayoutChg>
        <pc:sldLayoutChg chg="delSp mod">
          <pc:chgData name="Piotr Nowak" userId="75345af4-1d8d-4ee2-b5a4-04af79f1da52" providerId="ADAL" clId="{49FA9C84-9F9A-4654-A4CA-5711232EB1FA}" dt="2025-01-09T13:40:42.919" v="17" actId="478"/>
          <pc:sldLayoutMkLst>
            <pc:docMk/>
            <pc:sldMasterMk cId="1757673004" sldId="2147483648"/>
            <pc:sldLayoutMk cId="45488315" sldId="2147483657"/>
          </pc:sldLayoutMkLst>
          <pc:spChg chg="del">
            <ac:chgData name="Piotr Nowak" userId="75345af4-1d8d-4ee2-b5a4-04af79f1da52" providerId="ADAL" clId="{49FA9C84-9F9A-4654-A4CA-5711232EB1FA}" dt="2025-01-09T13:40:42.919" v="17" actId="478"/>
            <ac:spMkLst>
              <pc:docMk/>
              <pc:sldMasterMk cId="1757673004" sldId="2147483648"/>
              <pc:sldLayoutMk cId="45488315" sldId="2147483657"/>
              <ac:spMk id="8" creationId="{1F5732A5-0F2B-8B99-9BDD-9A3E6FCD09C4}"/>
            </ac:spMkLst>
          </pc:spChg>
        </pc:sldLayoutChg>
        <pc:sldLayoutChg chg="delSp mod">
          <pc:chgData name="Piotr Nowak" userId="75345af4-1d8d-4ee2-b5a4-04af79f1da52" providerId="ADAL" clId="{49FA9C84-9F9A-4654-A4CA-5711232EB1FA}" dt="2025-01-09T13:40:46.562" v="19" actId="478"/>
          <pc:sldLayoutMkLst>
            <pc:docMk/>
            <pc:sldMasterMk cId="1757673004" sldId="2147483648"/>
            <pc:sldLayoutMk cId="2321258681" sldId="2147483658"/>
          </pc:sldLayoutMkLst>
          <pc:spChg chg="del">
            <ac:chgData name="Piotr Nowak" userId="75345af4-1d8d-4ee2-b5a4-04af79f1da52" providerId="ADAL" clId="{49FA9C84-9F9A-4654-A4CA-5711232EB1FA}" dt="2025-01-09T13:40:46.562" v="19" actId="478"/>
            <ac:spMkLst>
              <pc:docMk/>
              <pc:sldMasterMk cId="1757673004" sldId="2147483648"/>
              <pc:sldLayoutMk cId="2321258681" sldId="2147483658"/>
              <ac:spMk id="7" creationId="{CED283B1-7C05-0A5E-E983-4B57AB0EB753}"/>
            </ac:spMkLst>
          </pc:spChg>
        </pc:sldLayoutChg>
        <pc:sldLayoutChg chg="delSp mod">
          <pc:chgData name="Piotr Nowak" userId="75345af4-1d8d-4ee2-b5a4-04af79f1da52" providerId="ADAL" clId="{49FA9C84-9F9A-4654-A4CA-5711232EB1FA}" dt="2025-01-09T13:40:44.771" v="18" actId="478"/>
          <pc:sldLayoutMkLst>
            <pc:docMk/>
            <pc:sldMasterMk cId="1757673004" sldId="2147483648"/>
            <pc:sldLayoutMk cId="4028976481" sldId="2147483659"/>
          </pc:sldLayoutMkLst>
          <pc:spChg chg="del">
            <ac:chgData name="Piotr Nowak" userId="75345af4-1d8d-4ee2-b5a4-04af79f1da52" providerId="ADAL" clId="{49FA9C84-9F9A-4654-A4CA-5711232EB1FA}" dt="2025-01-09T13:40:44.771" v="18" actId="478"/>
            <ac:spMkLst>
              <pc:docMk/>
              <pc:sldMasterMk cId="1757673004" sldId="2147483648"/>
              <pc:sldLayoutMk cId="4028976481" sldId="2147483659"/>
              <ac:spMk id="7" creationId="{5A8E12B9-19A7-4460-7FAC-BBD0838CF43A}"/>
            </ac:spMkLst>
          </pc:spChg>
        </pc:sldLayoutChg>
      </pc:sldMasterChg>
      <pc:sldMasterChg chg="new mod addSldLayout">
        <pc:chgData name="Piotr Nowak" userId="75345af4-1d8d-4ee2-b5a4-04af79f1da52" providerId="ADAL" clId="{49FA9C84-9F9A-4654-A4CA-5711232EB1FA}" dt="2025-01-09T13:34:42.759" v="0" actId="6938"/>
        <pc:sldMasterMkLst>
          <pc:docMk/>
          <pc:sldMasterMk cId="4205059986" sldId="2147483672"/>
        </pc:sldMasterMkLst>
        <pc:sldLayoutChg chg="new replId">
          <pc:chgData name="Piotr Nowak" userId="75345af4-1d8d-4ee2-b5a4-04af79f1da52" providerId="ADAL" clId="{49FA9C84-9F9A-4654-A4CA-5711232EB1FA}" dt="2025-01-09T13:34:42.759" v="0" actId="6938"/>
          <pc:sldLayoutMkLst>
            <pc:docMk/>
            <pc:sldMasterMk cId="4205059986" sldId="2147483672"/>
            <pc:sldLayoutMk cId="3381288580" sldId="2147483673"/>
          </pc:sldLayoutMkLst>
        </pc:sldLayoutChg>
        <pc:sldLayoutChg chg="new replId">
          <pc:chgData name="Piotr Nowak" userId="75345af4-1d8d-4ee2-b5a4-04af79f1da52" providerId="ADAL" clId="{49FA9C84-9F9A-4654-A4CA-5711232EB1FA}" dt="2025-01-09T13:34:42.759" v="0" actId="6938"/>
          <pc:sldLayoutMkLst>
            <pc:docMk/>
            <pc:sldMasterMk cId="4205059986" sldId="2147483672"/>
            <pc:sldLayoutMk cId="3856927083" sldId="2147483674"/>
          </pc:sldLayoutMkLst>
        </pc:sldLayoutChg>
        <pc:sldLayoutChg chg="new replId">
          <pc:chgData name="Piotr Nowak" userId="75345af4-1d8d-4ee2-b5a4-04af79f1da52" providerId="ADAL" clId="{49FA9C84-9F9A-4654-A4CA-5711232EB1FA}" dt="2025-01-09T13:34:42.759" v="0" actId="6938"/>
          <pc:sldLayoutMkLst>
            <pc:docMk/>
            <pc:sldMasterMk cId="4205059986" sldId="2147483672"/>
            <pc:sldLayoutMk cId="418937124" sldId="2147483675"/>
          </pc:sldLayoutMkLst>
        </pc:sldLayoutChg>
        <pc:sldLayoutChg chg="new replId">
          <pc:chgData name="Piotr Nowak" userId="75345af4-1d8d-4ee2-b5a4-04af79f1da52" providerId="ADAL" clId="{49FA9C84-9F9A-4654-A4CA-5711232EB1FA}" dt="2025-01-09T13:34:42.759" v="0" actId="6938"/>
          <pc:sldLayoutMkLst>
            <pc:docMk/>
            <pc:sldMasterMk cId="4205059986" sldId="2147483672"/>
            <pc:sldLayoutMk cId="3628825999" sldId="2147483676"/>
          </pc:sldLayoutMkLst>
        </pc:sldLayoutChg>
        <pc:sldLayoutChg chg="new replId">
          <pc:chgData name="Piotr Nowak" userId="75345af4-1d8d-4ee2-b5a4-04af79f1da52" providerId="ADAL" clId="{49FA9C84-9F9A-4654-A4CA-5711232EB1FA}" dt="2025-01-09T13:34:42.759" v="0" actId="6938"/>
          <pc:sldLayoutMkLst>
            <pc:docMk/>
            <pc:sldMasterMk cId="4205059986" sldId="2147483672"/>
            <pc:sldLayoutMk cId="3021831106" sldId="2147483677"/>
          </pc:sldLayoutMkLst>
        </pc:sldLayoutChg>
        <pc:sldLayoutChg chg="new replId">
          <pc:chgData name="Piotr Nowak" userId="75345af4-1d8d-4ee2-b5a4-04af79f1da52" providerId="ADAL" clId="{49FA9C84-9F9A-4654-A4CA-5711232EB1FA}" dt="2025-01-09T13:34:42.759" v="0" actId="6938"/>
          <pc:sldLayoutMkLst>
            <pc:docMk/>
            <pc:sldMasterMk cId="4205059986" sldId="2147483672"/>
            <pc:sldLayoutMk cId="50116304" sldId="2147483678"/>
          </pc:sldLayoutMkLst>
        </pc:sldLayoutChg>
        <pc:sldLayoutChg chg="new replId">
          <pc:chgData name="Piotr Nowak" userId="75345af4-1d8d-4ee2-b5a4-04af79f1da52" providerId="ADAL" clId="{49FA9C84-9F9A-4654-A4CA-5711232EB1FA}" dt="2025-01-09T13:34:42.759" v="0" actId="6938"/>
          <pc:sldLayoutMkLst>
            <pc:docMk/>
            <pc:sldMasterMk cId="4205059986" sldId="2147483672"/>
            <pc:sldLayoutMk cId="2974375106" sldId="2147483679"/>
          </pc:sldLayoutMkLst>
        </pc:sldLayoutChg>
        <pc:sldLayoutChg chg="new replId">
          <pc:chgData name="Piotr Nowak" userId="75345af4-1d8d-4ee2-b5a4-04af79f1da52" providerId="ADAL" clId="{49FA9C84-9F9A-4654-A4CA-5711232EB1FA}" dt="2025-01-09T13:34:42.759" v="0" actId="6938"/>
          <pc:sldLayoutMkLst>
            <pc:docMk/>
            <pc:sldMasterMk cId="4205059986" sldId="2147483672"/>
            <pc:sldLayoutMk cId="2272794092" sldId="2147483680"/>
          </pc:sldLayoutMkLst>
        </pc:sldLayoutChg>
        <pc:sldLayoutChg chg="new replId">
          <pc:chgData name="Piotr Nowak" userId="75345af4-1d8d-4ee2-b5a4-04af79f1da52" providerId="ADAL" clId="{49FA9C84-9F9A-4654-A4CA-5711232EB1FA}" dt="2025-01-09T13:34:42.759" v="0" actId="6938"/>
          <pc:sldLayoutMkLst>
            <pc:docMk/>
            <pc:sldMasterMk cId="4205059986" sldId="2147483672"/>
            <pc:sldLayoutMk cId="3271508366" sldId="2147483681"/>
          </pc:sldLayoutMkLst>
        </pc:sldLayoutChg>
        <pc:sldLayoutChg chg="new replId">
          <pc:chgData name="Piotr Nowak" userId="75345af4-1d8d-4ee2-b5a4-04af79f1da52" providerId="ADAL" clId="{49FA9C84-9F9A-4654-A4CA-5711232EB1FA}" dt="2025-01-09T13:34:42.759" v="0" actId="6938"/>
          <pc:sldLayoutMkLst>
            <pc:docMk/>
            <pc:sldMasterMk cId="4205059986" sldId="2147483672"/>
            <pc:sldLayoutMk cId="56440187" sldId="2147483682"/>
          </pc:sldLayoutMkLst>
        </pc:sldLayoutChg>
        <pc:sldLayoutChg chg="new replId">
          <pc:chgData name="Piotr Nowak" userId="75345af4-1d8d-4ee2-b5a4-04af79f1da52" providerId="ADAL" clId="{49FA9C84-9F9A-4654-A4CA-5711232EB1FA}" dt="2025-01-09T13:34:42.759" v="0" actId="6938"/>
          <pc:sldLayoutMkLst>
            <pc:docMk/>
            <pc:sldMasterMk cId="4205059986" sldId="2147483672"/>
            <pc:sldLayoutMk cId="371310026" sldId="2147483683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1A6C35F-F58C-8E7A-5D19-23898B206C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75449"/>
            <a:ext cx="10515600" cy="3364302"/>
          </a:xfrm>
        </p:spPr>
        <p:txBody>
          <a:bodyPr/>
          <a:lstStyle>
            <a:lvl1pPr algn="l">
              <a:defRPr sz="1800"/>
            </a:lvl1pPr>
          </a:lstStyle>
          <a:p>
            <a:r>
              <a:rPr lang="pl-PL" dirty="0" err="1"/>
              <a:t>Text</a:t>
            </a:r>
            <a:r>
              <a:rPr lang="pl-PL" dirty="0"/>
              <a:t> – minimum </a:t>
            </a:r>
            <a:r>
              <a:rPr lang="pl-PL" dirty="0" err="1"/>
              <a:t>size</a:t>
            </a:r>
            <a:r>
              <a:rPr lang="pl-PL" dirty="0"/>
              <a:t> of </a:t>
            </a:r>
            <a:r>
              <a:rPr lang="pl-PL" dirty="0" err="1"/>
              <a:t>fonts</a:t>
            </a:r>
            <a:r>
              <a:rPr lang="pl-PL" dirty="0"/>
              <a:t> – 18</a:t>
            </a:r>
            <a:br>
              <a:rPr lang="pl-PL" dirty="0"/>
            </a:br>
            <a:r>
              <a:rPr lang="pl-PL" dirty="0" err="1"/>
              <a:t>Lenght</a:t>
            </a:r>
            <a:r>
              <a:rPr lang="pl-PL" dirty="0"/>
              <a:t> of </a:t>
            </a:r>
            <a:r>
              <a:rPr lang="pl-PL" dirty="0" err="1"/>
              <a:t>presentation</a:t>
            </a:r>
            <a:r>
              <a:rPr lang="pl-PL" dirty="0"/>
              <a:t> – </a:t>
            </a:r>
            <a:r>
              <a:rPr lang="pl-PL" dirty="0" err="1"/>
              <a:t>approx</a:t>
            </a:r>
            <a:r>
              <a:rPr lang="pl-PL" dirty="0"/>
              <a:t>. 10 </a:t>
            </a:r>
            <a:r>
              <a:rPr lang="pl-PL" dirty="0" err="1"/>
              <a:t>minutes</a:t>
            </a:r>
            <a:br>
              <a:rPr lang="pl-PL" dirty="0"/>
            </a:br>
            <a:r>
              <a:rPr lang="pl-PL" dirty="0"/>
              <a:t>/</a:t>
            </a:r>
            <a:br>
              <a:rPr lang="pl-PL" dirty="0"/>
            </a:br>
            <a:r>
              <a:rPr lang="pl-PL" dirty="0"/>
              <a:t>tekst – minimalny rozmiar czcionki - 18</a:t>
            </a:r>
            <a:br>
              <a:rPr lang="pl-PL" dirty="0"/>
            </a:br>
            <a:r>
              <a:rPr lang="pl-PL" dirty="0"/>
              <a:t>Czas prezentacji – ok. 10 minut</a:t>
            </a:r>
          </a:p>
        </p:txBody>
      </p:sp>
      <p:pic>
        <p:nvPicPr>
          <p:cNvPr id="8" name="Picture 3691">
            <a:extLst>
              <a:ext uri="{FF2B5EF4-FFF2-40B4-BE49-F238E27FC236}">
                <a16:creationId xmlns:a16="http://schemas.microsoft.com/office/drawing/2014/main" id="{D25AE511-87B7-D6D5-D1F3-F265BE7B69B9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29"/>
            <a:ext cx="1608881" cy="7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771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691">
            <a:extLst>
              <a:ext uri="{FF2B5EF4-FFF2-40B4-BE49-F238E27FC236}">
                <a16:creationId xmlns:a16="http://schemas.microsoft.com/office/drawing/2014/main" id="{0BA6776A-BF9D-EF58-1551-26876AAE8F3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29"/>
            <a:ext cx="1608881" cy="72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185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1.jpg"/><Relationship Id="rId9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 descr="Obraz zawierający na wolnym powietrzu, okno, drzewo, fasada&#10;&#10;Opis wygenerowany automatycznie">
            <a:extLst>
              <a:ext uri="{FF2B5EF4-FFF2-40B4-BE49-F238E27FC236}">
                <a16:creationId xmlns:a16="http://schemas.microsoft.com/office/drawing/2014/main" id="{FB2BFF69-34F6-5DCE-7AC5-C22C4F4B03A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29"/>
            <a:ext cx="12192000" cy="6849371"/>
          </a:xfrm>
          <a:prstGeom prst="rect">
            <a:avLst/>
          </a:prstGeom>
          <a:effectLst>
            <a:glow rad="127000">
              <a:schemeClr val="accent1">
                <a:alpha val="10000"/>
              </a:schemeClr>
            </a:glow>
          </a:effectLst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59F4E14-CFA7-46FA-DF76-4ECFAE6E9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252" y="107830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err="1"/>
              <a:t>TITLE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lub TYTUŁ (dla prezentacji w języku polskim)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024BA5A-5DB2-2C58-FA4E-1A75DEAE6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8591" y="3559534"/>
            <a:ext cx="10515600" cy="22201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err="1"/>
              <a:t>Name</a:t>
            </a:r>
            <a:r>
              <a:rPr lang="pl-PL" dirty="0"/>
              <a:t>(s) </a:t>
            </a:r>
            <a:r>
              <a:rPr lang="pl-PL" dirty="0" err="1"/>
              <a:t>Surname</a:t>
            </a:r>
            <a:r>
              <a:rPr lang="pl-PL" dirty="0"/>
              <a:t>(s), </a:t>
            </a:r>
            <a:r>
              <a:rPr lang="pl-PL" dirty="0" err="1"/>
              <a:t>afiliation</a:t>
            </a:r>
            <a:endParaRPr lang="pl-PL" dirty="0"/>
          </a:p>
          <a:p>
            <a:pPr lvl="0"/>
            <a:r>
              <a:rPr lang="pl-PL" dirty="0"/>
              <a:t>lub</a:t>
            </a:r>
          </a:p>
          <a:p>
            <a:pPr lvl="0"/>
            <a:r>
              <a:rPr lang="pl-PL" dirty="0"/>
              <a:t>Imiona Nazwiska, afiliacja (dla prezentacji w języku polskim)</a:t>
            </a:r>
          </a:p>
        </p:txBody>
      </p:sp>
      <p:pic>
        <p:nvPicPr>
          <p:cNvPr id="7" name="Picture 3691">
            <a:extLst>
              <a:ext uri="{FF2B5EF4-FFF2-40B4-BE49-F238E27FC236}">
                <a16:creationId xmlns:a16="http://schemas.microsoft.com/office/drawing/2014/main" id="{E08026B5-FC29-DCC6-E32A-05A672F7A3F1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29"/>
            <a:ext cx="1608881" cy="720576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E1B159BF-53A6-324C-0176-21AC2336B3B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9624" y="0"/>
            <a:ext cx="1154294" cy="909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Symbol zastępczy stopki 4">
            <a:extLst>
              <a:ext uri="{FF2B5EF4-FFF2-40B4-BE49-F238E27FC236}">
                <a16:creationId xmlns:a16="http://schemas.microsoft.com/office/drawing/2014/main" id="{BACC6F3E-99BB-DBEA-DDFA-8D74CAD087DB}"/>
              </a:ext>
            </a:extLst>
          </p:cNvPr>
          <p:cNvSpPr txBox="1">
            <a:spLocks/>
          </p:cNvSpPr>
          <p:nvPr userDrawn="1"/>
        </p:nvSpPr>
        <p:spPr>
          <a:xfrm>
            <a:off x="838200" y="6271639"/>
            <a:ext cx="10525991" cy="39112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lnSpc>
                <a:spcPct val="100000"/>
              </a:lnSpc>
              <a:spcAft>
                <a:spcPts val="0"/>
              </a:spcAft>
              <a:defRPr sz="1100" kern="1200" cap="none" baseline="0">
                <a:solidFill>
                  <a:schemeClr val="accent6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II Międzynarodowa Konferencja Naukowo – Techniczna </a:t>
            </a:r>
          </a:p>
          <a:p>
            <a:pPr algn="ctr"/>
            <a:r>
              <a:rPr lang="pl-PL" kern="100" dirty="0">
                <a:solidFill>
                  <a:schemeClr val="tx1"/>
                </a:solidFill>
                <a:ea typeface="Aptos" panose="020B0004020202020204" pitchFamily="34" charset="0"/>
                <a:cs typeface="Times New Roman" panose="02020603050405020304" pitchFamily="18" charset="0"/>
              </a:rPr>
              <a:t>„Rewitalizacja i Zagospodarowanie Obszarów Poprzemysłowych oraz Zdegradowanych”</a:t>
            </a:r>
          </a:p>
          <a:p>
            <a:pPr algn="ctr"/>
            <a:r>
              <a:rPr lang="pl-PL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Warszawa, 12-13 października 2026 r.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F227FB1-CFE2-98B8-E1F5-6F94B45E50EE}"/>
              </a:ext>
            </a:extLst>
          </p:cNvPr>
          <p:cNvSpPr txBox="1"/>
          <p:nvPr userDrawn="1"/>
        </p:nvSpPr>
        <p:spPr>
          <a:xfrm>
            <a:off x="3001992" y="58566"/>
            <a:ext cx="75490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dirty="0" err="1"/>
              <a:t>2nd</a:t>
            </a:r>
            <a:r>
              <a:rPr lang="pl-PL" sz="1400" dirty="0"/>
              <a:t> International </a:t>
            </a:r>
            <a:r>
              <a:rPr lang="pl-PL" sz="1400" dirty="0" err="1"/>
              <a:t>Scientific</a:t>
            </a:r>
            <a:r>
              <a:rPr lang="pl-PL" sz="1400" dirty="0"/>
              <a:t> and Technical Conference </a:t>
            </a:r>
          </a:p>
          <a:p>
            <a:pPr algn="ctr"/>
            <a:r>
              <a:rPr lang="pl-PL" sz="1400" dirty="0"/>
              <a:t>"</a:t>
            </a:r>
            <a:r>
              <a:rPr lang="pl-PL" sz="1400" dirty="0" err="1"/>
              <a:t>Revitalization</a:t>
            </a:r>
            <a:r>
              <a:rPr lang="pl-PL" sz="1400" dirty="0"/>
              <a:t> and Development of Post-</a:t>
            </a:r>
            <a:r>
              <a:rPr lang="pl-PL" sz="1400" dirty="0" err="1"/>
              <a:t>Industrial</a:t>
            </a:r>
            <a:r>
              <a:rPr lang="pl-PL" sz="1400" dirty="0"/>
              <a:t> and </a:t>
            </a:r>
            <a:r>
              <a:rPr lang="pl-PL" sz="1400" dirty="0" err="1"/>
              <a:t>Degraded</a:t>
            </a:r>
            <a:r>
              <a:rPr lang="pl-PL" sz="1400" dirty="0"/>
              <a:t> </a:t>
            </a:r>
            <a:r>
              <a:rPr lang="pl-PL" sz="1400" dirty="0" err="1"/>
              <a:t>Areas</a:t>
            </a:r>
            <a:r>
              <a:rPr lang="pl-PL" sz="1400" dirty="0"/>
              <a:t>" </a:t>
            </a:r>
          </a:p>
          <a:p>
            <a:pPr algn="ctr"/>
            <a:r>
              <a:rPr lang="pl-PL" sz="1400" b="1" dirty="0" err="1"/>
              <a:t>Warsaw</a:t>
            </a:r>
            <a:r>
              <a:rPr lang="pl-PL" sz="1400" b="1" dirty="0"/>
              <a:t>, October 12-13, 2026</a:t>
            </a:r>
          </a:p>
        </p:txBody>
      </p:sp>
      <p:pic>
        <p:nvPicPr>
          <p:cNvPr id="11" name="Obraz 10" descr="Image containing Font, Text, Typography, Screenshot&#10;&#10;AI-generated content may be incorrect.">
            <a:extLst>
              <a:ext uri="{FF2B5EF4-FFF2-40B4-BE49-F238E27FC236}">
                <a16:creationId xmlns:a16="http://schemas.microsoft.com/office/drawing/2014/main" id="{72E90F08-4A1A-70E1-77EC-31A72676E23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852384" y="58566"/>
            <a:ext cx="735541" cy="59062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52F242C4-1F82-1B04-5640-793CDF28872A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22824"/>
            <a:ext cx="2289817" cy="712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6AECD70-AC05-834A-15EC-927AD089EF6B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1064" y="6222824"/>
            <a:ext cx="1626253" cy="6256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7673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9B69C0-FD2E-1E0F-5C5D-1BA1552BDA9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524000" y="1113127"/>
            <a:ext cx="9144000" cy="2387600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E4A84D8-FB52-EFB7-41A0-C5A7758745AD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3665929"/>
            <a:ext cx="9144000" cy="1655762"/>
          </a:xfr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9455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B83882-F0AC-390E-9832-022AF5A9F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A5D8E08-89A5-4275-437C-811CE045F34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48591" y="3559534"/>
            <a:ext cx="10515600" cy="2220164"/>
          </a:xfr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674622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1">
      <a:dk1>
        <a:sysClr val="windowText" lastClr="000000"/>
      </a:dk1>
      <a:lt1>
        <a:srgbClr val="E8FFD1"/>
      </a:lt1>
      <a:dk2>
        <a:srgbClr val="3A7D22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92D050"/>
      </a:accent6>
      <a:hlink>
        <a:srgbClr val="467886"/>
      </a:hlink>
      <a:folHlink>
        <a:srgbClr val="96607D"/>
      </a:folHlink>
    </a:clrScheme>
    <a:fontScheme name="Niestandardowy 1">
      <a:majorFont>
        <a:latin typeface="Cambria"/>
        <a:ea typeface=""/>
        <a:cs typeface=""/>
      </a:majorFont>
      <a:minorFont>
        <a:latin typeface="Cambria"/>
        <a:ea typeface=""/>
        <a:cs typeface=""/>
      </a:minorFont>
    </a:fontScheme>
    <a:fmtScheme name="Matowe szkł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0</Words>
  <Application>Microsoft Office PowerPoint</Application>
  <PresentationFormat>Panoramiczny</PresentationFormat>
  <Paragraphs>0</Paragraphs>
  <Slides>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5" baseType="lpstr">
      <vt:lpstr>Arial</vt:lpstr>
      <vt:lpstr>Cambria</vt:lpstr>
      <vt:lpstr>Motyw pakietu Office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Mariola Książek</dc:creator>
  <cp:lastModifiedBy>Nowak Paweł</cp:lastModifiedBy>
  <cp:revision>14</cp:revision>
  <dcterms:created xsi:type="dcterms:W3CDTF">2025-01-09T12:15:15Z</dcterms:created>
  <dcterms:modified xsi:type="dcterms:W3CDTF">2026-08-12T15:51:27Z</dcterms:modified>
</cp:coreProperties>
</file>